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953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013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27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88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551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54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0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9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16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8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51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78924-4136-4C03-8871-FF9ECAC0DCB3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79D70-B658-4180-8106-9D6DFA3B1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272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280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4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022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4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71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5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233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5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85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5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217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268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5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39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5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88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5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349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6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586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229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6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9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6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43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54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2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41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3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022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3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31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3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6860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2017-04-03T22:29:29Z</dcterms:created>
  <dcterms:modified xsi:type="dcterms:W3CDTF">2017-04-03T22:29:36Z</dcterms:modified>
</cp:coreProperties>
</file>